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8" r:id="rId3"/>
    <p:sldId id="262" r:id="rId4"/>
    <p:sldId id="259" r:id="rId5"/>
    <p:sldId id="257" r:id="rId6"/>
    <p:sldId id="260" r:id="rId8"/>
    <p:sldId id="256" r:id="rId9"/>
    <p:sldId id="263" r:id="rId10"/>
    <p:sldId id="264" r:id="rId11"/>
    <p:sldId id="276" r:id="rId12"/>
    <p:sldId id="275" r:id="rId13"/>
    <p:sldId id="272" r:id="rId14"/>
    <p:sldId id="268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7" Type="http://schemas.openxmlformats.org/officeDocument/2006/relationships/image" Target="../media/image14.wmf"/><Relationship Id="rId6" Type="http://schemas.openxmlformats.org/officeDocument/2006/relationships/image" Target="../media/image13.wmf"/><Relationship Id="rId5" Type="http://schemas.openxmlformats.org/officeDocument/2006/relationships/image" Target="../media/image12.wmf"/><Relationship Id="rId4" Type="http://schemas.openxmlformats.org/officeDocument/2006/relationships/image" Target="../media/image11.wmf"/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7" Type="http://schemas.openxmlformats.org/officeDocument/2006/relationships/image" Target="../media/image15.wmf"/><Relationship Id="rId6" Type="http://schemas.openxmlformats.org/officeDocument/2006/relationships/image" Target="../media/image14.wmf"/><Relationship Id="rId5" Type="http://schemas.openxmlformats.org/officeDocument/2006/relationships/image" Target="../media/image13.wmf"/><Relationship Id="rId4" Type="http://schemas.openxmlformats.org/officeDocument/2006/relationships/image" Target="../media/image12.wmf"/><Relationship Id="rId3" Type="http://schemas.openxmlformats.org/officeDocument/2006/relationships/image" Target="../media/image11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AA08A3-3CCC-49E6-964C-E1738A6D992D}" type="datetimeFigureOut">
              <a:rPr lang="es-ES" smtClean="0"/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  <a:endParaRPr lang="es-ES" smtClean="0"/>
          </a:p>
          <a:p>
            <a:pPr lvl="1"/>
            <a:r>
              <a:rPr lang="es-ES" smtClean="0"/>
              <a:t>Segundo nivel</a:t>
            </a:r>
            <a:endParaRPr lang="es-ES" smtClean="0"/>
          </a:p>
          <a:p>
            <a:pPr lvl="2"/>
            <a:r>
              <a:rPr lang="es-ES" smtClean="0"/>
              <a:t>Tercer nivel</a:t>
            </a:r>
            <a:endParaRPr lang="es-ES" smtClean="0"/>
          </a:p>
          <a:p>
            <a:pPr lvl="3"/>
            <a:r>
              <a:rPr lang="es-ES" smtClean="0"/>
              <a:t>Cuarto nivel</a:t>
            </a:r>
            <a:endParaRPr lang="es-ES" smtClean="0"/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B2CB49-322C-48BB-A333-B208C96D6BAF}" type="slidenum">
              <a:rPr lang="es-ES" smtClean="0"/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Marcador de posición de imagen de diapositiva 1"/>
          <p:cNvSpPr/>
          <p:nvPr>
            <p:ph type="sldImg" idx="2"/>
          </p:nvPr>
        </p:nvSpPr>
        <p:spPr/>
      </p:sp>
      <p:sp>
        <p:nvSpPr>
          <p:cNvPr id="3" name="Marcador de posición de texto 2"/>
          <p:cNvSpPr/>
          <p:nvPr>
            <p:ph type="body" idx="3"/>
          </p:nvPr>
        </p:nvSpPr>
        <p:spPr/>
        <p:txBody>
          <a:bodyPr/>
          <a:p>
            <a:endParaRPr lang="es-MX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Marcador de posición de imagen de diapositiva 1"/>
          <p:cNvSpPr/>
          <p:nvPr>
            <p:ph type="sldImg" idx="2"/>
          </p:nvPr>
        </p:nvSpPr>
        <p:spPr/>
      </p:sp>
      <p:sp>
        <p:nvSpPr>
          <p:cNvPr id="3" name="Marcador de posición de texto 2"/>
          <p:cNvSpPr/>
          <p:nvPr>
            <p:ph type="body" idx="3"/>
          </p:nvPr>
        </p:nvSpPr>
        <p:spPr/>
        <p:txBody>
          <a:bodyPr/>
          <a:p>
            <a:endParaRPr lang="es-MX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Marcador de posición de imagen de diapositiva 1"/>
          <p:cNvSpPr/>
          <p:nvPr>
            <p:ph type="sldImg" idx="2"/>
          </p:nvPr>
        </p:nvSpPr>
        <p:spPr/>
      </p:sp>
      <p:sp>
        <p:nvSpPr>
          <p:cNvPr id="3" name="Marcador de posición de texto 2"/>
          <p:cNvSpPr/>
          <p:nvPr>
            <p:ph type="body" idx="3"/>
          </p:nvPr>
        </p:nvSpPr>
        <p:spPr/>
        <p:txBody>
          <a:bodyPr/>
          <a:p>
            <a:endParaRPr lang="es-MX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10.png"/><Relationship Id="rId7" Type="http://schemas.openxmlformats.org/officeDocument/2006/relationships/oleObject" Target="../embeddings/oleObject4.bin"/><Relationship Id="rId6" Type="http://schemas.openxmlformats.org/officeDocument/2006/relationships/image" Target="../media/image9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.wmf"/><Relationship Id="rId3" Type="http://schemas.openxmlformats.org/officeDocument/2006/relationships/oleObject" Target="../embeddings/oleObject2.bin"/><Relationship Id="rId22" Type="http://schemas.openxmlformats.org/officeDocument/2006/relationships/vmlDrawing" Target="../drawings/vmlDrawing1.vml"/><Relationship Id="rId21" Type="http://schemas.openxmlformats.org/officeDocument/2006/relationships/slideLayout" Target="../slideLayouts/slideLayout1.xml"/><Relationship Id="rId20" Type="http://schemas.openxmlformats.org/officeDocument/2006/relationships/oleObject" Target="../embeddings/oleObject11.bin"/><Relationship Id="rId2" Type="http://schemas.openxmlformats.org/officeDocument/2006/relationships/image" Target="../media/image7.wmf"/><Relationship Id="rId19" Type="http://schemas.openxmlformats.org/officeDocument/2006/relationships/image" Target="../media/image15.wmf"/><Relationship Id="rId18" Type="http://schemas.openxmlformats.org/officeDocument/2006/relationships/oleObject" Target="../embeddings/oleObject10.bin"/><Relationship Id="rId17" Type="http://schemas.openxmlformats.org/officeDocument/2006/relationships/oleObject" Target="../embeddings/oleObject9.bin"/><Relationship Id="rId16" Type="http://schemas.openxmlformats.org/officeDocument/2006/relationships/image" Target="../media/image14.wmf"/><Relationship Id="rId15" Type="http://schemas.openxmlformats.org/officeDocument/2006/relationships/oleObject" Target="../embeddings/oleObject8.bin"/><Relationship Id="rId14" Type="http://schemas.openxmlformats.org/officeDocument/2006/relationships/image" Target="../media/image13.wmf"/><Relationship Id="rId13" Type="http://schemas.openxmlformats.org/officeDocument/2006/relationships/oleObject" Target="../embeddings/oleObject7.bin"/><Relationship Id="rId12" Type="http://schemas.openxmlformats.org/officeDocument/2006/relationships/image" Target="../media/image12.wmf"/><Relationship Id="rId11" Type="http://schemas.openxmlformats.org/officeDocument/2006/relationships/oleObject" Target="../embeddings/oleObject6.bin"/><Relationship Id="rId10" Type="http://schemas.openxmlformats.org/officeDocument/2006/relationships/image" Target="../media/image11.wmf"/><Relationship Id="rId1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6.bin"/><Relationship Id="rId8" Type="http://schemas.openxmlformats.org/officeDocument/2006/relationships/image" Target="../media/image11.wmf"/><Relationship Id="rId7" Type="http://schemas.openxmlformats.org/officeDocument/2006/relationships/oleObject" Target="../embeddings/oleObject15.bin"/><Relationship Id="rId6" Type="http://schemas.openxmlformats.org/officeDocument/2006/relationships/image" Target="../media/image10.png"/><Relationship Id="rId5" Type="http://schemas.openxmlformats.org/officeDocument/2006/relationships/oleObject" Target="../embeddings/oleObject14.bin"/><Relationship Id="rId4" Type="http://schemas.openxmlformats.org/officeDocument/2006/relationships/image" Target="../media/image9.wmf"/><Relationship Id="rId3" Type="http://schemas.openxmlformats.org/officeDocument/2006/relationships/oleObject" Target="../embeddings/oleObject13.bin"/><Relationship Id="rId22" Type="http://schemas.openxmlformats.org/officeDocument/2006/relationships/vmlDrawing" Target="../drawings/vmlDrawing2.vml"/><Relationship Id="rId21" Type="http://schemas.openxmlformats.org/officeDocument/2006/relationships/slideLayout" Target="../slideLayouts/slideLayout1.xml"/><Relationship Id="rId20" Type="http://schemas.openxmlformats.org/officeDocument/2006/relationships/image" Target="../media/image7.wmf"/><Relationship Id="rId2" Type="http://schemas.openxmlformats.org/officeDocument/2006/relationships/image" Target="../media/image8.wmf"/><Relationship Id="rId19" Type="http://schemas.openxmlformats.org/officeDocument/2006/relationships/oleObject" Target="../embeddings/oleObject22.bin"/><Relationship Id="rId18" Type="http://schemas.openxmlformats.org/officeDocument/2006/relationships/oleObject" Target="../embeddings/oleObject21.bin"/><Relationship Id="rId17" Type="http://schemas.openxmlformats.org/officeDocument/2006/relationships/image" Target="../media/image15.wmf"/><Relationship Id="rId16" Type="http://schemas.openxmlformats.org/officeDocument/2006/relationships/oleObject" Target="../embeddings/oleObject20.bin"/><Relationship Id="rId15" Type="http://schemas.openxmlformats.org/officeDocument/2006/relationships/oleObject" Target="../embeddings/oleObject19.bin"/><Relationship Id="rId14" Type="http://schemas.openxmlformats.org/officeDocument/2006/relationships/image" Target="../media/image14.wmf"/><Relationship Id="rId13" Type="http://schemas.openxmlformats.org/officeDocument/2006/relationships/oleObject" Target="../embeddings/oleObject18.bin"/><Relationship Id="rId12" Type="http://schemas.openxmlformats.org/officeDocument/2006/relationships/image" Target="../media/image13.wmf"/><Relationship Id="rId11" Type="http://schemas.openxmlformats.org/officeDocument/2006/relationships/oleObject" Target="../embeddings/oleObject17.bin"/><Relationship Id="rId10" Type="http://schemas.openxmlformats.org/officeDocument/2006/relationships/image" Target="../media/image12.wmf"/><Relationship Id="rId1" Type="http://schemas.openxmlformats.org/officeDocument/2006/relationships/oleObject" Target="../embeddings/oleObject12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  <a:alpha val="81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s-MX" altLang="en-US" sz="4800"/>
              <a:t>Proyeccion y roadmap</a:t>
            </a:r>
            <a:endParaRPr lang="es-MX" altLang="en-US" sz="4800"/>
          </a:p>
        </p:txBody>
      </p:sp>
      <p:sp>
        <p:nvSpPr>
          <p:cNvPr id="4" name="Cuadro de texto 3"/>
          <p:cNvSpPr txBox="1"/>
          <p:nvPr/>
        </p:nvSpPr>
        <p:spPr>
          <a:xfrm>
            <a:off x="961390" y="2972435"/>
            <a:ext cx="1917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MX" altLang="en-US" b="1"/>
              <a:t>Primeros 6 meses</a:t>
            </a:r>
            <a:endParaRPr lang="es-MX" altLang="en-US" b="1"/>
          </a:p>
        </p:txBody>
      </p:sp>
      <p:sp>
        <p:nvSpPr>
          <p:cNvPr id="7" name="Cuadro de texto 6"/>
          <p:cNvSpPr txBox="1"/>
          <p:nvPr/>
        </p:nvSpPr>
        <p:spPr>
          <a:xfrm>
            <a:off x="4559300" y="2972435"/>
            <a:ext cx="1917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MX" altLang="en-US" b="1"/>
              <a:t>2do. año </a:t>
            </a:r>
            <a:endParaRPr lang="es-MX" altLang="en-US" b="1"/>
          </a:p>
        </p:txBody>
      </p:sp>
      <p:sp>
        <p:nvSpPr>
          <p:cNvPr id="8" name="Cuadro de texto 7"/>
          <p:cNvSpPr txBox="1"/>
          <p:nvPr/>
        </p:nvSpPr>
        <p:spPr>
          <a:xfrm>
            <a:off x="7322185" y="2972435"/>
            <a:ext cx="1917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MX" altLang="en-US" b="1"/>
              <a:t>3er. año </a:t>
            </a:r>
            <a:endParaRPr lang="es-MX" altLang="en-US" b="1"/>
          </a:p>
        </p:txBody>
      </p:sp>
      <p:sp>
        <p:nvSpPr>
          <p:cNvPr id="10" name="Cuadro de texto 9"/>
          <p:cNvSpPr txBox="1"/>
          <p:nvPr/>
        </p:nvSpPr>
        <p:spPr>
          <a:xfrm>
            <a:off x="961390" y="1691005"/>
            <a:ext cx="2411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MX" altLang="en-US" b="1"/>
              <a:t>Que podemos aplicar </a:t>
            </a:r>
            <a:endParaRPr lang="es-MX" altLang="en-US" b="1"/>
          </a:p>
        </p:txBody>
      </p:sp>
      <p:sp>
        <p:nvSpPr>
          <p:cNvPr id="13" name="Cuadro de texto 12"/>
          <p:cNvSpPr txBox="1"/>
          <p:nvPr/>
        </p:nvSpPr>
        <p:spPr>
          <a:xfrm>
            <a:off x="1077595" y="4518660"/>
            <a:ext cx="1917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MX" altLang="en-US" b="1"/>
              <a:t>Que tenemos </a:t>
            </a:r>
            <a:endParaRPr lang="es-MX" altLang="en-US" b="1"/>
          </a:p>
        </p:txBody>
      </p:sp>
      <p:sp>
        <p:nvSpPr>
          <p:cNvPr id="15" name="Flecha derecha 14"/>
          <p:cNvSpPr/>
          <p:nvPr/>
        </p:nvSpPr>
        <p:spPr>
          <a:xfrm>
            <a:off x="2995295" y="2896235"/>
            <a:ext cx="1448435" cy="482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MX" altLang="en-US"/>
          </a:p>
        </p:txBody>
      </p:sp>
      <p:sp>
        <p:nvSpPr>
          <p:cNvPr id="17" name="Flecha derecha 16"/>
          <p:cNvSpPr/>
          <p:nvPr/>
        </p:nvSpPr>
        <p:spPr>
          <a:xfrm>
            <a:off x="5731510" y="2915285"/>
            <a:ext cx="1448435" cy="482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MX" altLang="en-US"/>
          </a:p>
        </p:txBody>
      </p:sp>
      <p:sp>
        <p:nvSpPr>
          <p:cNvPr id="18" name="Flecha hacia abajo 17"/>
          <p:cNvSpPr/>
          <p:nvPr/>
        </p:nvSpPr>
        <p:spPr>
          <a:xfrm>
            <a:off x="1652270" y="3689350"/>
            <a:ext cx="508635" cy="6521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MX" altLang="en-US"/>
          </a:p>
        </p:txBody>
      </p:sp>
      <p:sp>
        <p:nvSpPr>
          <p:cNvPr id="19" name="Flecha hacia arriba 18"/>
          <p:cNvSpPr/>
          <p:nvPr/>
        </p:nvSpPr>
        <p:spPr>
          <a:xfrm>
            <a:off x="1652270" y="2150110"/>
            <a:ext cx="508635" cy="63881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MX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  <a:alpha val="81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MX" altLang="en-US"/>
              <a:t>Quienes somos?</a:t>
            </a:r>
            <a:endParaRPr lang="es-MX" altLang="en-US"/>
          </a:p>
        </p:txBody>
      </p:sp>
      <p:pic>
        <p:nvPicPr>
          <p:cNvPr id="5" name="Marcador de posición de contenido 4"/>
          <p:cNvPicPr>
            <a:picLocks noChangeAspect="1"/>
          </p:cNvPicPr>
          <p:nvPr>
            <p:ph sz="half" idx="1"/>
          </p:nvPr>
        </p:nvPicPr>
        <p:blipFill>
          <a:blip r:embed="rId1"/>
          <a:srcRect l="4324" t="3604" r="4925" b="54283"/>
          <a:stretch>
            <a:fillRect/>
          </a:stretch>
        </p:blipFill>
        <p:spPr>
          <a:xfrm>
            <a:off x="659765" y="2007870"/>
            <a:ext cx="1791970" cy="1900555"/>
          </a:xfrm>
          <a:prstGeom prst="ellipse">
            <a:avLst/>
          </a:prstGeom>
        </p:spPr>
      </p:pic>
      <p:sp>
        <p:nvSpPr>
          <p:cNvPr id="6" name="Cuadro de texto 5"/>
          <p:cNvSpPr txBox="1"/>
          <p:nvPr/>
        </p:nvSpPr>
        <p:spPr>
          <a:xfrm>
            <a:off x="525780" y="4212590"/>
            <a:ext cx="2440305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s-MX" altLang="en-US"/>
              <a:t>COO.</a:t>
            </a:r>
            <a:endParaRPr lang="es-MX" altLang="en-US"/>
          </a:p>
          <a:p>
            <a:r>
              <a:rPr lang="es-MX" altLang="en-US"/>
              <a:t>  Alejandro Rodriguez </a:t>
            </a:r>
            <a:endParaRPr lang="es-MX" altLang="en-US"/>
          </a:p>
        </p:txBody>
      </p:sp>
      <p:pic>
        <p:nvPicPr>
          <p:cNvPr id="7" name="Marcador de posición de contenido 6"/>
          <p:cNvPicPr>
            <a:picLocks noChangeAspect="1"/>
          </p:cNvPicPr>
          <p:nvPr>
            <p:ph sz="half" idx="2"/>
          </p:nvPr>
        </p:nvPicPr>
        <p:blipFill>
          <a:blip r:embed="rId2"/>
          <a:srcRect l="43309" b="33960"/>
          <a:stretch>
            <a:fillRect/>
          </a:stretch>
        </p:blipFill>
        <p:spPr>
          <a:xfrm>
            <a:off x="2907665" y="2007870"/>
            <a:ext cx="1981200" cy="1875155"/>
          </a:xfrm>
          <a:prstGeom prst="ellipse">
            <a:avLst/>
          </a:prstGeom>
        </p:spPr>
      </p:pic>
      <p:sp>
        <p:nvSpPr>
          <p:cNvPr id="8" name="Cuadro de texto 7"/>
          <p:cNvSpPr txBox="1"/>
          <p:nvPr/>
        </p:nvSpPr>
        <p:spPr>
          <a:xfrm>
            <a:off x="2775585" y="4237990"/>
            <a:ext cx="2440305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s-MX" altLang="en-US"/>
              <a:t>CEO.</a:t>
            </a:r>
            <a:endParaRPr lang="es-MX" altLang="en-US"/>
          </a:p>
          <a:p>
            <a:r>
              <a:rPr lang="es-MX" altLang="en-US"/>
              <a:t>     Gabriel  Maxemin</a:t>
            </a:r>
            <a:endParaRPr lang="es-MX" altLang="en-US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rcRect t="3000"/>
          <a:stretch>
            <a:fillRect/>
          </a:stretch>
        </p:blipFill>
        <p:spPr>
          <a:xfrm>
            <a:off x="5281295" y="2111375"/>
            <a:ext cx="1907540" cy="1851025"/>
          </a:xfrm>
          <a:prstGeom prst="ellipse">
            <a:avLst/>
          </a:prstGeom>
        </p:spPr>
      </p:pic>
      <p:sp>
        <p:nvSpPr>
          <p:cNvPr id="12" name="Cuadro de texto 11"/>
          <p:cNvSpPr txBox="1"/>
          <p:nvPr/>
        </p:nvSpPr>
        <p:spPr>
          <a:xfrm>
            <a:off x="4888865" y="4237990"/>
            <a:ext cx="2440305" cy="9220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s-MX" altLang="en-US"/>
              <a:t>CTO.</a:t>
            </a:r>
            <a:endParaRPr lang="es-MX" altLang="en-US"/>
          </a:p>
          <a:p>
            <a:pPr algn="ctr"/>
            <a:r>
              <a:rPr lang="es-MX" altLang="en-US"/>
              <a:t>Seth Martinez</a:t>
            </a:r>
            <a:endParaRPr lang="es-MX" altLang="en-US"/>
          </a:p>
          <a:p>
            <a:r>
              <a:rPr lang="es-MX" altLang="en-US"/>
              <a:t>     </a:t>
            </a:r>
            <a:endParaRPr lang="es-MX" altLang="en-US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790" y="2052955"/>
            <a:ext cx="1927225" cy="1967865"/>
          </a:xfrm>
          <a:prstGeom prst="ellipse">
            <a:avLst/>
          </a:prstGeom>
        </p:spPr>
      </p:pic>
      <p:sp>
        <p:nvSpPr>
          <p:cNvPr id="14" name="Cuadro de texto 13"/>
          <p:cNvSpPr txBox="1"/>
          <p:nvPr/>
        </p:nvSpPr>
        <p:spPr>
          <a:xfrm>
            <a:off x="7201535" y="4237990"/>
            <a:ext cx="2440305" cy="9220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s-MX" altLang="en-US"/>
              <a:t>CFO.</a:t>
            </a:r>
            <a:endParaRPr lang="es-MX" altLang="en-US"/>
          </a:p>
          <a:p>
            <a:pPr algn="ctr"/>
            <a:r>
              <a:rPr lang="es-MX" altLang="en-US"/>
              <a:t>Leonardo Gutierrez</a:t>
            </a:r>
            <a:endParaRPr lang="es-MX" altLang="en-US"/>
          </a:p>
          <a:p>
            <a:r>
              <a:rPr lang="es-MX" altLang="en-US"/>
              <a:t>     </a:t>
            </a:r>
            <a:endParaRPr lang="es-MX" altLang="en-US"/>
          </a:p>
        </p:txBody>
      </p:sp>
      <p:sp>
        <p:nvSpPr>
          <p:cNvPr id="15" name="Cuadro de texto 14"/>
          <p:cNvSpPr txBox="1"/>
          <p:nvPr/>
        </p:nvSpPr>
        <p:spPr>
          <a:xfrm>
            <a:off x="9619615" y="4199890"/>
            <a:ext cx="2440305" cy="9220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s-MX" altLang="en-US"/>
              <a:t>CTO.</a:t>
            </a:r>
            <a:endParaRPr lang="es-MX" altLang="en-US"/>
          </a:p>
          <a:p>
            <a:pPr algn="ctr"/>
            <a:r>
              <a:rPr lang="es-MX" altLang="en-US"/>
              <a:t>Seth Martinez</a:t>
            </a:r>
            <a:endParaRPr lang="es-MX" altLang="en-US"/>
          </a:p>
          <a:p>
            <a:r>
              <a:rPr lang="es-MX" altLang="en-US"/>
              <a:t>     </a:t>
            </a:r>
            <a:endParaRPr lang="es-MX" altLang="en-US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1860" y="2122805"/>
            <a:ext cx="1975485" cy="1975485"/>
          </a:xfrm>
          <a:prstGeom prst="ellipse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7" name="Marcador de posición de contenido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42160" y="12700"/>
            <a:ext cx="7282815" cy="67424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MX" altLang="en-US"/>
              <a:t>Contacto	</a:t>
            </a:r>
            <a:endParaRPr lang="es-MX" altLang="en-US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s-MX" altLang="en-US"/>
              <a:t>Gabriel Maxemin Ramirez </a:t>
            </a:r>
            <a:endParaRPr lang="es-MX" altLang="en-US"/>
          </a:p>
          <a:p>
            <a:pPr marL="0" indent="0">
              <a:buNone/>
            </a:pPr>
            <a:r>
              <a:rPr lang="es-MX" altLang="en-US"/>
              <a:t>   Correo: ingzs1111@gmail.com</a:t>
            </a:r>
            <a:endParaRPr lang="es-MX" altLang="en-US"/>
          </a:p>
          <a:p>
            <a:pPr marL="0" indent="0">
              <a:buNone/>
            </a:pPr>
            <a:r>
              <a:rPr lang="es-MX" altLang="en-US"/>
              <a:t>   Telefono: 3334858465</a:t>
            </a:r>
            <a:endParaRPr lang="es-MX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s-MX" altLang="en-US"/>
          </a:p>
        </p:txBody>
      </p:sp>
      <p:pic>
        <p:nvPicPr>
          <p:cNvPr id="10" name="Marcador de posición de contenido 9"/>
          <p:cNvPicPr>
            <a:picLocks noChangeAspect="1"/>
          </p:cNvPicPr>
          <p:nvPr>
            <p:ph idx="1"/>
          </p:nvPr>
        </p:nvPicPr>
        <p:blipFill>
          <a:blip r:embed="rId2"/>
          <a:srcRect l="3037" t="43047" r="59810" b="15803"/>
          <a:stretch>
            <a:fillRect/>
          </a:stretch>
        </p:blipFill>
        <p:spPr>
          <a:xfrm>
            <a:off x="3167380" y="1605280"/>
            <a:ext cx="6373495" cy="397192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Marcador de posición de contenido 3"/>
          <p:cNvPicPr>
            <a:picLocks noChangeAspect="1"/>
          </p:cNvPicPr>
          <p:nvPr>
            <p:ph idx="1"/>
          </p:nvPr>
        </p:nvPicPr>
        <p:blipFill>
          <a:blip r:embed="rId1"/>
          <a:srcRect t="47943" b="536"/>
          <a:stretch>
            <a:fillRect/>
          </a:stretch>
        </p:blipFill>
        <p:spPr>
          <a:xfrm>
            <a:off x="1050290" y="810260"/>
            <a:ext cx="9627235" cy="50018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7" name="Marcador de posición de contenido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42160" y="12700"/>
            <a:ext cx="7282815" cy="67424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MX" altLang="en-US"/>
              <a:t>Prototipo de pulsera de control.</a:t>
            </a:r>
            <a:endParaRPr lang="es-MX" altLang="en-US"/>
          </a:p>
        </p:txBody>
      </p:sp>
      <p:pic>
        <p:nvPicPr>
          <p:cNvPr id="11" name="Marcador de posición de contenido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51835" y="1875790"/>
            <a:ext cx="5295900" cy="41719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  <a:alpha val="8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to 5"/>
          <p:cNvGraphicFramePr/>
          <p:nvPr/>
        </p:nvGraphicFramePr>
        <p:xfrm>
          <a:off x="3705860" y="1967865"/>
          <a:ext cx="4425315" cy="2921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8410575" imgH="5591175" progId="Paint.Picture">
                  <p:embed/>
                </p:oleObj>
              </mc:Choice>
              <mc:Fallback>
                <p:oleObj name="" r:id="rId1" imgW="8410575" imgH="5591175" progId="Paint.Picture">
                  <p:embed/>
                  <p:pic>
                    <p:nvPicPr>
                      <p:cNvPr id="0" name="Imagen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705860" y="1967865"/>
                        <a:ext cx="4425315" cy="29216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/>
          <p:nvPr/>
        </p:nvGraphicFramePr>
        <p:xfrm>
          <a:off x="5075555" y="1904365"/>
          <a:ext cx="1777365" cy="273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4010025" imgH="5953125" progId="Paint.Picture">
                  <p:embed/>
                </p:oleObj>
              </mc:Choice>
              <mc:Fallback>
                <p:oleObj name="" r:id="rId3" imgW="4010025" imgH="5953125" progId="Paint.Picture">
                  <p:embed/>
                  <p:pic>
                    <p:nvPicPr>
                      <p:cNvPr id="0" name="Imagen 8"/>
                      <p:cNvPicPr/>
                      <p:nvPr/>
                    </p:nvPicPr>
                    <p:blipFill>
                      <a:blip r:embed="rId4"/>
                      <a:srcRect r="970"/>
                      <a:stretch>
                        <a:fillRect/>
                      </a:stretch>
                    </p:blipFill>
                    <p:spPr>
                      <a:xfrm>
                        <a:off x="5075555" y="1904365"/>
                        <a:ext cx="1777365" cy="2733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/>
          <p:nvPr/>
        </p:nvGraphicFramePr>
        <p:xfrm>
          <a:off x="7360920" y="4264660"/>
          <a:ext cx="548005" cy="50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5" imgW="4572000" imgH="4591050" progId="Paint.Picture">
                  <p:embed/>
                </p:oleObj>
              </mc:Choice>
              <mc:Fallback>
                <p:oleObj name="" r:id="rId5" imgW="4572000" imgH="4591050" progId="Paint.Picture">
                  <p:embed/>
                  <p:pic>
                    <p:nvPicPr>
                      <p:cNvPr id="0" name="Imagen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60920" y="4264660"/>
                        <a:ext cx="548005" cy="5092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o 11"/>
          <p:cNvGraphicFramePr/>
          <p:nvPr/>
        </p:nvGraphicFramePr>
        <p:xfrm>
          <a:off x="3887470" y="4264660"/>
          <a:ext cx="548005" cy="50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7" imgW="4572000" imgH="4591050" progId="Paint.Picture">
                  <p:embed/>
                </p:oleObj>
              </mc:Choice>
              <mc:Fallback>
                <p:oleObj name="" r:id="rId7" imgW="4572000" imgH="4591050" progId="Paint.Picture">
                  <p:embed/>
                  <p:pic>
                    <p:nvPicPr>
                      <p:cNvPr id="0" name="Imagen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87470" y="4264660"/>
                        <a:ext cx="548005" cy="5092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Imagen 13"/>
          <p:cNvPicPr>
            <a:picLocks noChangeAspect="1"/>
          </p:cNvPicPr>
          <p:nvPr/>
        </p:nvPicPr>
        <p:blipFill>
          <a:blip r:embed="rId8">
            <a:clrChange>
              <a:clrFrom>
                <a:srgbClr val="E7E7E7">
                  <a:alpha val="100000"/>
                </a:srgbClr>
              </a:clrFrom>
              <a:clrTo>
                <a:srgbClr val="E7E7E7">
                  <a:alpha val="100000"/>
                  <a:alpha val="0"/>
                </a:srgbClr>
              </a:clrTo>
            </a:clrChange>
          </a:blip>
          <a:srcRect l="27244" t="18042" r="26958" b="9867"/>
          <a:stretch>
            <a:fillRect/>
          </a:stretch>
        </p:blipFill>
        <p:spPr>
          <a:xfrm>
            <a:off x="7563485" y="3792220"/>
            <a:ext cx="304165" cy="269875"/>
          </a:xfrm>
          <a:prstGeom prst="rect">
            <a:avLst/>
          </a:prstGeom>
        </p:spPr>
      </p:pic>
      <p:graphicFrame>
        <p:nvGraphicFramePr>
          <p:cNvPr id="15" name="Objeto 14"/>
          <p:cNvGraphicFramePr/>
          <p:nvPr/>
        </p:nvGraphicFramePr>
        <p:xfrm>
          <a:off x="7198360" y="1844040"/>
          <a:ext cx="669290" cy="1729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9" imgW="2419350" imgH="5057775" progId="Paint.Picture">
                  <p:embed/>
                </p:oleObj>
              </mc:Choice>
              <mc:Fallback>
                <p:oleObj name="" r:id="rId9" imgW="2419350" imgH="5057775" progId="Paint.Picture">
                  <p:embed/>
                  <p:pic>
                    <p:nvPicPr>
                      <p:cNvPr id="0" name="Imagen 1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198360" y="1844040"/>
                        <a:ext cx="669290" cy="17291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to 18"/>
          <p:cNvGraphicFramePr/>
          <p:nvPr/>
        </p:nvGraphicFramePr>
        <p:xfrm>
          <a:off x="3705860" y="3338195"/>
          <a:ext cx="51435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" name="" r:id="rId11" imgW="771525" imgH="1104900" progId="Paint.Picture">
                  <p:embed/>
                </p:oleObj>
              </mc:Choice>
              <mc:Fallback>
                <p:oleObj name="" r:id="rId11" imgW="771525" imgH="1104900" progId="Paint.Picture">
                  <p:embed/>
                  <p:pic>
                    <p:nvPicPr>
                      <p:cNvPr id="0" name="Imagen 1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05860" y="3338195"/>
                        <a:ext cx="51435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to 20"/>
          <p:cNvGraphicFramePr/>
          <p:nvPr/>
        </p:nvGraphicFramePr>
        <p:xfrm>
          <a:off x="4499610" y="3492500"/>
          <a:ext cx="303530" cy="299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13" imgW="4762500" imgH="4829175" progId="Paint.Picture">
                  <p:embed/>
                </p:oleObj>
              </mc:Choice>
              <mc:Fallback>
                <p:oleObj name="" r:id="rId13" imgW="4762500" imgH="4829175" progId="Paint.Picture">
                  <p:embed/>
                  <p:pic>
                    <p:nvPicPr>
                      <p:cNvPr id="0" name="Imagen 2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499610" y="3492500"/>
                        <a:ext cx="303530" cy="2997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to 23"/>
          <p:cNvGraphicFramePr/>
          <p:nvPr/>
        </p:nvGraphicFramePr>
        <p:xfrm>
          <a:off x="4634865" y="4387215"/>
          <a:ext cx="209550" cy="377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" name="" r:id="rId15" imgW="2905125" imgH="5934075" progId="Paint.Picture">
                  <p:embed/>
                </p:oleObj>
              </mc:Choice>
              <mc:Fallback>
                <p:oleObj name="" r:id="rId15" imgW="2905125" imgH="5934075" progId="Paint.Picture">
                  <p:embed/>
                  <p:pic>
                    <p:nvPicPr>
                      <p:cNvPr id="0" name="Imagen 24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634865" y="4387215"/>
                        <a:ext cx="209550" cy="377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to 25"/>
          <p:cNvGraphicFramePr/>
          <p:nvPr/>
        </p:nvGraphicFramePr>
        <p:xfrm>
          <a:off x="7151370" y="3719830"/>
          <a:ext cx="209550" cy="377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" name="" r:id="rId17" imgW="2905125" imgH="5934075" progId="Paint.Picture">
                  <p:embed/>
                </p:oleObj>
              </mc:Choice>
              <mc:Fallback>
                <p:oleObj name="" r:id="rId17" imgW="2905125" imgH="5934075" progId="Paint.Picture">
                  <p:embed/>
                  <p:pic>
                    <p:nvPicPr>
                      <p:cNvPr id="0" name="Imagen 24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151370" y="3719830"/>
                        <a:ext cx="209550" cy="377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to 27"/>
          <p:cNvGraphicFramePr/>
          <p:nvPr/>
        </p:nvGraphicFramePr>
        <p:xfrm>
          <a:off x="4410710" y="3973830"/>
          <a:ext cx="392430" cy="202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" name="" r:id="rId18" imgW="5934075" imgH="2905125" progId="Paint.Picture">
                  <p:embed/>
                </p:oleObj>
              </mc:Choice>
              <mc:Fallback>
                <p:oleObj name="" r:id="rId18" imgW="5934075" imgH="2905125" progId="Paint.Picture">
                  <p:embed/>
                  <p:pic>
                    <p:nvPicPr>
                      <p:cNvPr id="0" name="Imagen 28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410710" y="3973830"/>
                        <a:ext cx="392430" cy="2025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to 29"/>
          <p:cNvGraphicFramePr/>
          <p:nvPr/>
        </p:nvGraphicFramePr>
        <p:xfrm>
          <a:off x="4451985" y="3135630"/>
          <a:ext cx="392430" cy="202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" name="" r:id="rId20" imgW="5934075" imgH="2905125" progId="Paint.Picture">
                  <p:embed/>
                </p:oleObj>
              </mc:Choice>
              <mc:Fallback>
                <p:oleObj name="" r:id="rId20" imgW="5934075" imgH="2905125" progId="Paint.Picture">
                  <p:embed/>
                  <p:pic>
                    <p:nvPicPr>
                      <p:cNvPr id="0" name="Imagen 28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451985" y="3135630"/>
                        <a:ext cx="392430" cy="2025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ver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  <a:alpha val="8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o 7"/>
          <p:cNvGraphicFramePr/>
          <p:nvPr/>
        </p:nvGraphicFramePr>
        <p:xfrm>
          <a:off x="5730875" y="492125"/>
          <a:ext cx="9017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4010025" imgH="5953125" progId="Paint.Picture">
                  <p:embed/>
                </p:oleObj>
              </mc:Choice>
              <mc:Fallback>
                <p:oleObj name="" r:id="rId1" imgW="4010025" imgH="5953125" progId="Paint.Picture">
                  <p:embed/>
                  <p:pic>
                    <p:nvPicPr>
                      <p:cNvPr id="0" name="Imagen 8"/>
                      <p:cNvPicPr/>
                      <p:nvPr/>
                    </p:nvPicPr>
                    <p:blipFill>
                      <a:blip r:embed="rId2"/>
                      <a:srcRect r="970"/>
                      <a:stretch>
                        <a:fillRect/>
                      </a:stretch>
                    </p:blipFill>
                    <p:spPr>
                      <a:xfrm>
                        <a:off x="5730875" y="492125"/>
                        <a:ext cx="9017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/>
          <p:nvPr/>
        </p:nvGraphicFramePr>
        <p:xfrm>
          <a:off x="8498205" y="5445125"/>
          <a:ext cx="548005" cy="50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3" imgW="4572000" imgH="4591050" progId="Paint.Picture">
                  <p:embed/>
                </p:oleObj>
              </mc:Choice>
              <mc:Fallback>
                <p:oleObj name="" r:id="rId3" imgW="4572000" imgH="4591050" progId="Paint.Picture">
                  <p:embed/>
                  <p:pic>
                    <p:nvPicPr>
                      <p:cNvPr id="0" name="Imagen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98205" y="5445125"/>
                        <a:ext cx="548005" cy="5092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o 11"/>
          <p:cNvGraphicFramePr/>
          <p:nvPr/>
        </p:nvGraphicFramePr>
        <p:xfrm>
          <a:off x="7854950" y="5532755"/>
          <a:ext cx="548005" cy="50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5" imgW="4572000" imgH="4591050" progId="Paint.Picture">
                  <p:embed/>
                </p:oleObj>
              </mc:Choice>
              <mc:Fallback>
                <p:oleObj name="" r:id="rId5" imgW="4572000" imgH="4591050" progId="Paint.Picture">
                  <p:embed/>
                  <p:pic>
                    <p:nvPicPr>
                      <p:cNvPr id="0" name="Imagen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54950" y="5532755"/>
                        <a:ext cx="548005" cy="5092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Imagen 13"/>
          <p:cNvPicPr>
            <a:picLocks noChangeAspect="1"/>
          </p:cNvPicPr>
          <p:nvPr/>
        </p:nvPicPr>
        <p:blipFill>
          <a:blip r:embed="rId6">
            <a:clrChange>
              <a:clrFrom>
                <a:srgbClr val="E7E7E7">
                  <a:alpha val="100000"/>
                </a:srgbClr>
              </a:clrFrom>
              <a:clrTo>
                <a:srgbClr val="E7E7E7">
                  <a:alpha val="100000"/>
                  <a:alpha val="0"/>
                </a:srgbClr>
              </a:clrTo>
            </a:clrChange>
          </a:blip>
          <a:srcRect l="27244" t="18042" r="26958" b="9867"/>
          <a:stretch>
            <a:fillRect/>
          </a:stretch>
        </p:blipFill>
        <p:spPr>
          <a:xfrm>
            <a:off x="8742045" y="3679190"/>
            <a:ext cx="304165" cy="269875"/>
          </a:xfrm>
          <a:prstGeom prst="rect">
            <a:avLst/>
          </a:prstGeom>
        </p:spPr>
      </p:pic>
      <p:graphicFrame>
        <p:nvGraphicFramePr>
          <p:cNvPr id="15" name="Objeto 14"/>
          <p:cNvGraphicFramePr/>
          <p:nvPr/>
        </p:nvGraphicFramePr>
        <p:xfrm>
          <a:off x="9046210" y="429895"/>
          <a:ext cx="669290" cy="1729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7" imgW="2419350" imgH="5057775" progId="Paint.Picture">
                  <p:embed/>
                </p:oleObj>
              </mc:Choice>
              <mc:Fallback>
                <p:oleObj name="" r:id="rId7" imgW="2419350" imgH="5057775" progId="Paint.Picture">
                  <p:embed/>
                  <p:pic>
                    <p:nvPicPr>
                      <p:cNvPr id="0" name="Imagen 1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046210" y="429895"/>
                        <a:ext cx="669290" cy="17291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to 18"/>
          <p:cNvGraphicFramePr/>
          <p:nvPr/>
        </p:nvGraphicFramePr>
        <p:xfrm>
          <a:off x="1924685" y="3599815"/>
          <a:ext cx="51435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" name="" r:id="rId9" imgW="771525" imgH="1104900" progId="Paint.Picture">
                  <p:embed/>
                </p:oleObj>
              </mc:Choice>
              <mc:Fallback>
                <p:oleObj name="" r:id="rId9" imgW="771525" imgH="1104900" progId="Paint.Picture">
                  <p:embed/>
                  <p:pic>
                    <p:nvPicPr>
                      <p:cNvPr id="0" name="Imagen 1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24685" y="3599815"/>
                        <a:ext cx="51435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to 20"/>
          <p:cNvGraphicFramePr/>
          <p:nvPr/>
        </p:nvGraphicFramePr>
        <p:xfrm>
          <a:off x="2030095" y="1382395"/>
          <a:ext cx="303530" cy="299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11" imgW="4762500" imgH="4829175" progId="Paint.Picture">
                  <p:embed/>
                </p:oleObj>
              </mc:Choice>
              <mc:Fallback>
                <p:oleObj name="" r:id="rId11" imgW="4762500" imgH="4829175" progId="Paint.Picture">
                  <p:embed/>
                  <p:pic>
                    <p:nvPicPr>
                      <p:cNvPr id="0" name="Imagen 2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30095" y="1382395"/>
                        <a:ext cx="303530" cy="2997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to 23"/>
          <p:cNvGraphicFramePr/>
          <p:nvPr/>
        </p:nvGraphicFramePr>
        <p:xfrm>
          <a:off x="3705860" y="5511165"/>
          <a:ext cx="209550" cy="377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" name="" r:id="rId13" imgW="2905125" imgH="5934075" progId="Paint.Picture">
                  <p:embed/>
                </p:oleObj>
              </mc:Choice>
              <mc:Fallback>
                <p:oleObj name="" r:id="rId13" imgW="2905125" imgH="5934075" progId="Paint.Picture">
                  <p:embed/>
                  <p:pic>
                    <p:nvPicPr>
                      <p:cNvPr id="0" name="Imagen 2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705860" y="5511165"/>
                        <a:ext cx="209550" cy="377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to 25"/>
          <p:cNvGraphicFramePr/>
          <p:nvPr/>
        </p:nvGraphicFramePr>
        <p:xfrm>
          <a:off x="3341370" y="5511800"/>
          <a:ext cx="209550" cy="377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" name="" r:id="rId15" imgW="2905125" imgH="5934075" progId="Paint.Picture">
                  <p:embed/>
                </p:oleObj>
              </mc:Choice>
              <mc:Fallback>
                <p:oleObj name="" r:id="rId15" imgW="2905125" imgH="5934075" progId="Paint.Picture">
                  <p:embed/>
                  <p:pic>
                    <p:nvPicPr>
                      <p:cNvPr id="0" name="Imagen 2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341370" y="5511800"/>
                        <a:ext cx="209550" cy="377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to 27"/>
          <p:cNvGraphicFramePr/>
          <p:nvPr/>
        </p:nvGraphicFramePr>
        <p:xfrm>
          <a:off x="4059555" y="5598795"/>
          <a:ext cx="392430" cy="202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" name="" r:id="rId16" imgW="5934075" imgH="2905125" progId="Paint.Picture">
                  <p:embed/>
                </p:oleObj>
              </mc:Choice>
              <mc:Fallback>
                <p:oleObj name="" r:id="rId16" imgW="5934075" imgH="2905125" progId="Paint.Picture">
                  <p:embed/>
                  <p:pic>
                    <p:nvPicPr>
                      <p:cNvPr id="0" name="Imagen 28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059555" y="5598795"/>
                        <a:ext cx="392430" cy="2025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to 29"/>
          <p:cNvGraphicFramePr/>
          <p:nvPr/>
        </p:nvGraphicFramePr>
        <p:xfrm>
          <a:off x="2680335" y="5532755"/>
          <a:ext cx="392430" cy="202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" name="" r:id="rId18" imgW="5934075" imgH="2905125" progId="Paint.Picture">
                  <p:embed/>
                </p:oleObj>
              </mc:Choice>
              <mc:Fallback>
                <p:oleObj name="" r:id="rId18" imgW="5934075" imgH="2905125" progId="Paint.Picture">
                  <p:embed/>
                  <p:pic>
                    <p:nvPicPr>
                      <p:cNvPr id="0" name="Imagen 28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680335" y="5532755"/>
                        <a:ext cx="392430" cy="2025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/>
          <p:cNvGraphicFramePr/>
          <p:nvPr/>
        </p:nvGraphicFramePr>
        <p:xfrm>
          <a:off x="3883025" y="1968500"/>
          <a:ext cx="4425315" cy="2921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9" imgW="8410575" imgH="5591175" progId="Paint.Picture">
                  <p:embed/>
                </p:oleObj>
              </mc:Choice>
              <mc:Fallback>
                <p:oleObj name="" r:id="rId19" imgW="8410575" imgH="5591175" progId="Paint.Picture">
                  <p:embed/>
                  <p:pic>
                    <p:nvPicPr>
                      <p:cNvPr id="0" name="Imagen 6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883025" y="1968500"/>
                        <a:ext cx="4425315" cy="29216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  <a:alpha val="81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MX" altLang="en-US"/>
              <a:t>Inversión</a:t>
            </a:r>
            <a:endParaRPr lang="es-MX" altLang="en-US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s-MX" altLang="en-US" sz="3200"/>
              <a:t>Para la implementacion y la industrializacion es necesario una inversión de </a:t>
            </a:r>
            <a:endParaRPr lang="es-MX" altLang="en-US"/>
          </a:p>
          <a:p>
            <a:endParaRPr lang="es-MX" altLang="en-US"/>
          </a:p>
          <a:p>
            <a:endParaRPr lang="es-MX" altLang="en-US"/>
          </a:p>
          <a:p>
            <a:endParaRPr lang="es-MX" altLang="en-US"/>
          </a:p>
          <a:p>
            <a:pPr marL="0" indent="0">
              <a:buNone/>
            </a:pPr>
            <a:r>
              <a:rPr lang="es-MX" altLang="en-US" sz="4400"/>
              <a:t>              </a:t>
            </a:r>
            <a:r>
              <a:rPr lang="es-MX" altLang="en-US" sz="8000"/>
              <a:t>$ 500,000 mxn.</a:t>
            </a:r>
            <a:endParaRPr lang="es-MX" altLang="en-US" sz="8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  <a:alpha val="81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MX" altLang="en-US"/>
              <a:t>Competidores</a:t>
            </a:r>
            <a:endParaRPr lang="es-MX" altLang="en-US"/>
          </a:p>
        </p:txBody>
      </p:sp>
      <p:pic>
        <p:nvPicPr>
          <p:cNvPr id="5" name="Marcador de posición de contenido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80795" y="1431925"/>
            <a:ext cx="8884285" cy="52717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465</Words>
  <Application>WPS Presentation</Application>
  <PresentationFormat>Widescreen</PresentationFormat>
  <Paragraphs>50</Paragraphs>
  <Slides>13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22</vt:i4>
      </vt:variant>
      <vt:variant>
        <vt:lpstr>幻灯片标题</vt:lpstr>
      </vt:variant>
      <vt:variant>
        <vt:i4>13</vt:i4>
      </vt:variant>
    </vt:vector>
  </HeadingPairs>
  <TitlesOfParts>
    <vt:vector size="50" baseType="lpstr">
      <vt:lpstr>Arial</vt:lpstr>
      <vt:lpstr>SimSun</vt:lpstr>
      <vt:lpstr>Wingdings</vt:lpstr>
      <vt:lpstr>Microsoft YaHei</vt:lpstr>
      <vt:lpstr/>
      <vt:lpstr>Arial Unicode MS</vt:lpstr>
      <vt:lpstr>Calibri Light</vt:lpstr>
      <vt:lpstr>Calibri</vt:lpstr>
      <vt:lpstr>Segoe Print</vt:lpstr>
      <vt:lpstr>Malgun Gothic</vt:lpstr>
      <vt:lpstr>MingLiU-ExtB</vt:lpstr>
      <vt:lpstr>NSimSun</vt:lpstr>
      <vt:lpstr>MS UI Gothic</vt:lpstr>
      <vt:lpstr>MS PGothic</vt:lpstr>
      <vt:lpstr>Office Theme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Inversión</vt:lpstr>
      <vt:lpstr>Inversión</vt:lpstr>
      <vt:lpstr>Inversión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alext</cp:lastModifiedBy>
  <cp:revision>3</cp:revision>
  <dcterms:created xsi:type="dcterms:W3CDTF">2019-11-25T23:21:00Z</dcterms:created>
  <dcterms:modified xsi:type="dcterms:W3CDTF">2019-11-26T18:22:01Z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2058-11.2.0.9052</vt:lpwstr>
  </property>
</Properties>
</file>